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5"/>
  </p:handoutMasterIdLst>
  <p:sldIdLst>
    <p:sldId id="365" r:id="rId2"/>
    <p:sldId id="368" r:id="rId3"/>
    <p:sldId id="346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A8FF"/>
    <a:srgbClr val="2C2C2C"/>
    <a:srgbClr val="D0EBFF"/>
    <a:srgbClr val="004274"/>
    <a:srgbClr val="333333"/>
    <a:srgbClr val="DDDDDD"/>
    <a:srgbClr val="777777"/>
    <a:srgbClr val="CACACA"/>
    <a:srgbClr val="12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20" d="100"/>
          <a:sy n="120" d="100"/>
        </p:scale>
        <p:origin x="4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9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EDF3321F-1F89-4A29-9B99-B29E89CC40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D7C6D55-58F6-468F-84B3-BFCFA361F6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200AC-4A63-4000-9AE4-E6953BCDFD38}" type="datetimeFigureOut">
              <a:rPr lang="nl-BE" smtClean="0"/>
              <a:t>17/05/2018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C9FE114-A915-43D8-BFA7-4C2FC3B573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49B9B22-5D73-4950-A9D4-C6956EF502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EB9C0-6769-4959-BD0B-D470F9EE0F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7343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78987"/>
            <a:ext cx="12191999" cy="1710017"/>
          </a:xfrm>
          <a:solidFill>
            <a:srgbClr val="FFFFFF">
              <a:alpha val="60000"/>
            </a:srgbClr>
          </a:solidFill>
          <a:effectLst/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ysClr val="windowText" lastClr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tencil Cargo Army" panose="02000500000000000000" pitchFamily="2" charset="0"/>
                <a:ea typeface="STCaiyun" panose="020B0503020204020204" pitchFamily="2" charset="-122"/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E7533FB-C63C-4CE5-8BE4-1CD4AE73C5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0F7D998F-DD0E-4D08-8DD7-2BDDA8ECDA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078984"/>
            <a:ext cx="12192000" cy="1710019"/>
          </a:xfrm>
          <a:solidFill>
            <a:srgbClr val="3FA8FF">
              <a:alpha val="60000"/>
            </a:srgbClr>
          </a:solidFill>
          <a:effectLst/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tx1"/>
                </a:solidFill>
                <a:latin typeface="Stencil Cargo Army" panose="020005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A1D0767B-DD54-4463-977C-1EB7208D788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80432" y="4120370"/>
            <a:ext cx="7831137" cy="1648656"/>
          </a:xfrm>
          <a:solidFill>
            <a:srgbClr val="FFFFFF">
              <a:alpha val="89804"/>
            </a:srgbClr>
          </a:solidFill>
        </p:spPr>
        <p:txBody>
          <a:bodyPr>
            <a:spAutoFit/>
          </a:bodyPr>
          <a:lstStyle>
            <a:lvl1pPr marL="0" indent="0" algn="ctr">
              <a:buNone/>
              <a:defRPr/>
            </a:lvl1pPr>
            <a:lvl2pPr marL="0" indent="0" algn="ctr">
              <a:buNone/>
              <a:defRPr/>
            </a:lvl2pPr>
            <a:lvl3pPr marL="0" indent="0" algn="ctr">
              <a:buNone/>
              <a:defRPr/>
            </a:lvl3pPr>
            <a:lvl4pPr marL="0" indent="0" algn="ctr">
              <a:buNone/>
              <a:defRPr/>
            </a:lvl4pPr>
            <a:lvl5pPr marL="0" indent="0" algn="ctr">
              <a:buNone/>
              <a:defRPr/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  <a:solidFill>
            <a:srgbClr val="FFFFFF">
              <a:alpha val="30196"/>
            </a:srgbClr>
          </a:solidFill>
        </p:spPr>
        <p:txBody>
          <a:bodyPr anchor="ctr">
            <a:normAutofit/>
          </a:bodyPr>
          <a:lstStyle>
            <a:lvl1pPr marL="0" indent="0">
              <a:buNone/>
              <a:defRPr sz="2100" b="1">
                <a:latin typeface="Stencil Cargo Army" panose="020005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>
                <a:latin typeface="Stencil Cargo Army" panose="02000500000000000000" pitchFamily="2" charset="0"/>
              </a:defRPr>
            </a:lvl1pPr>
            <a:lvl2pPr>
              <a:defRPr sz="2000">
                <a:latin typeface="Stencil Cargo Army" panose="02000500000000000000" pitchFamily="2" charset="0"/>
              </a:defRPr>
            </a:lvl2pPr>
            <a:lvl3pPr>
              <a:defRPr sz="1800">
                <a:latin typeface="Stencil Cargo Army" panose="02000500000000000000" pitchFamily="2" charset="0"/>
              </a:defRPr>
            </a:lvl3pPr>
            <a:lvl4pPr>
              <a:defRPr sz="1600">
                <a:latin typeface="Stencil Cargo Army" panose="02000500000000000000" pitchFamily="2" charset="0"/>
              </a:defRPr>
            </a:lvl4pPr>
            <a:lvl5pPr>
              <a:defRPr sz="1600">
                <a:latin typeface="Stencil Cargo Army" panose="02000500000000000000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400" b="0" kern="1200" cap="all" baseline="0" dirty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Stencil Cargo Army" panose="02000500000000000000" pitchFamily="2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22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accent1"/>
          </a:solidFill>
          <a:latin typeface="Stencil Cargo Army" panose="02000500000000000000" pitchFamily="2" charset="0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moose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</a:t>
            </a: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cargo dispatching </a:t>
            </a:r>
            <a:r>
              <a:rPr lang="nl-BE" sz="2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nl-BE" sz="48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AI </a:t>
            </a:r>
            <a:r>
              <a:rPr lang="nl-BE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helicopters</a:t>
            </a:r>
            <a:endParaRPr lang="nl-BE" sz="3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3D70320-D207-404E-98DA-A312E0FC5C90}"/>
              </a:ext>
            </a:extLst>
          </p:cNvPr>
          <p:cNvSpPr txBox="1"/>
          <p:nvPr/>
        </p:nvSpPr>
        <p:spPr>
          <a:xfrm>
            <a:off x="9696040" y="1268976"/>
            <a:ext cx="2610029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  <a:latin typeface="Know Your Product" panose="02000000000000000000" pitchFamily="2" charset="0"/>
              </a:rPr>
              <a:t>Release 2.4</a:t>
            </a: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24E50BC-ADB1-4275-9870-7117CE9BB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small </a:t>
            </a:r>
            <a:r>
              <a:rPr lang="nl-BE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demonstration</a:t>
            </a:r>
            <a:endParaRPr lang="nl-BE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5188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effectLst>
                  <a:glow rad="139700">
                    <a:schemeClr val="bg1">
                      <a:alpha val="4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 WORKFLOW EXAMPLE</a:t>
            </a:r>
          </a:p>
        </p:txBody>
      </p:sp>
      <p:sp>
        <p:nvSpPr>
          <p:cNvPr id="75" name="Rechthoek 74"/>
          <p:cNvSpPr/>
          <p:nvPr/>
        </p:nvSpPr>
        <p:spPr>
          <a:xfrm>
            <a:off x="934444" y="2348988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Idle</a:t>
            </a:r>
            <a:endParaRPr lang="nl-BE" sz="1400" b="1" dirty="0"/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583440" y="2582991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met pijl 78"/>
          <p:cNvCxnSpPr>
            <a:cxnSpLocks/>
            <a:stCxn id="75" idx="3"/>
            <a:endCxn id="66" idx="1"/>
          </p:cNvCxnSpPr>
          <p:nvPr/>
        </p:nvCxnSpPr>
        <p:spPr>
          <a:xfrm>
            <a:off x="1870444" y="2582991"/>
            <a:ext cx="445514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349437" y="2465989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41" name="Rechthoek 40"/>
          <p:cNvSpPr/>
          <p:nvPr/>
        </p:nvSpPr>
        <p:spPr>
          <a:xfrm>
            <a:off x="9246035" y="6219031"/>
            <a:ext cx="1260029" cy="45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STATE</a:t>
            </a:r>
          </a:p>
        </p:txBody>
      </p:sp>
      <p:sp>
        <p:nvSpPr>
          <p:cNvPr id="42" name="Afgeronde rechthoek 11"/>
          <p:cNvSpPr/>
          <p:nvPr/>
        </p:nvSpPr>
        <p:spPr>
          <a:xfrm>
            <a:off x="10686051" y="6219031"/>
            <a:ext cx="1260014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2000" b="1" dirty="0"/>
              <a:t>EVENT</a:t>
            </a:r>
          </a:p>
        </p:txBody>
      </p:sp>
      <p:sp>
        <p:nvSpPr>
          <p:cNvPr id="50" name="Rechthoek 49">
            <a:extLst>
              <a:ext uri="{FF2B5EF4-FFF2-40B4-BE49-F238E27FC236}">
                <a16:creationId xmlns:a16="http://schemas.microsoft.com/office/drawing/2014/main" id="{A89F68E9-7E92-4957-89DA-5FDD1D7431AD}"/>
              </a:ext>
            </a:extLst>
          </p:cNvPr>
          <p:cNvSpPr/>
          <p:nvPr/>
        </p:nvSpPr>
        <p:spPr>
          <a:xfrm>
            <a:off x="3719984" y="234898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F4B5B0C7-83A2-4425-BADA-D7C1AE5FFA65}"/>
              </a:ext>
            </a:extLst>
          </p:cNvPr>
          <p:cNvCxnSpPr>
            <a:cxnSpLocks/>
            <a:stCxn id="66" idx="3"/>
            <a:endCxn id="50" idx="1"/>
          </p:cNvCxnSpPr>
          <p:nvPr/>
        </p:nvCxnSpPr>
        <p:spPr>
          <a:xfrm>
            <a:off x="3215968" y="258299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AAF4ECCC-CA7D-426A-81FC-C81E2312233A}"/>
              </a:ext>
            </a:extLst>
          </p:cNvPr>
          <p:cNvCxnSpPr>
            <a:cxnSpLocks/>
            <a:stCxn id="69" idx="1"/>
            <a:endCxn id="75" idx="2"/>
          </p:cNvCxnSpPr>
          <p:nvPr/>
        </p:nvCxnSpPr>
        <p:spPr>
          <a:xfrm rot="10800000">
            <a:off x="1402444" y="2816994"/>
            <a:ext cx="913514" cy="657009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98C89425-7E29-471E-99B9-1C52BEF84B15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4655984" y="258299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11">
            <a:extLst>
              <a:ext uri="{FF2B5EF4-FFF2-40B4-BE49-F238E27FC236}">
                <a16:creationId xmlns:a16="http://schemas.microsoft.com/office/drawing/2014/main" id="{341FAE0A-BB29-4A4A-87EC-22D0CED4D938}"/>
              </a:ext>
            </a:extLst>
          </p:cNvPr>
          <p:cNvSpPr/>
          <p:nvPr/>
        </p:nvSpPr>
        <p:spPr>
          <a:xfrm>
            <a:off x="2315958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Start</a:t>
            </a:r>
          </a:p>
        </p:txBody>
      </p:sp>
      <p:sp>
        <p:nvSpPr>
          <p:cNvPr id="69" name="Afgeronde rechthoek 11">
            <a:extLst>
              <a:ext uri="{FF2B5EF4-FFF2-40B4-BE49-F238E27FC236}">
                <a16:creationId xmlns:a16="http://schemas.microsoft.com/office/drawing/2014/main" id="{6B0E04D0-CF6E-4ED0-99EA-F01467092936}"/>
              </a:ext>
            </a:extLst>
          </p:cNvPr>
          <p:cNvSpPr/>
          <p:nvPr/>
        </p:nvSpPr>
        <p:spPr>
          <a:xfrm>
            <a:off x="2315958" y="3248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Stop</a:t>
            </a:r>
          </a:p>
        </p:txBody>
      </p:sp>
      <p:sp>
        <p:nvSpPr>
          <p:cNvPr id="112" name="Afgeronde rechthoek 11">
            <a:extLst>
              <a:ext uri="{FF2B5EF4-FFF2-40B4-BE49-F238E27FC236}">
                <a16:creationId xmlns:a16="http://schemas.microsoft.com/office/drawing/2014/main" id="{605C414F-E0E6-436B-ACEB-9B9B99F9B101}"/>
              </a:ext>
            </a:extLst>
          </p:cNvPr>
          <p:cNvSpPr/>
          <p:nvPr/>
        </p:nvSpPr>
        <p:spPr>
          <a:xfrm>
            <a:off x="5105989" y="234898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</a:t>
            </a:r>
          </a:p>
        </p:txBody>
      </p:sp>
      <p:sp>
        <p:nvSpPr>
          <p:cNvPr id="113" name="Afgeronde rechthoek 11">
            <a:extLst>
              <a:ext uri="{FF2B5EF4-FFF2-40B4-BE49-F238E27FC236}">
                <a16:creationId xmlns:a16="http://schemas.microsoft.com/office/drawing/2014/main" id="{FB908165-D4C8-427C-961B-BFBB617088F4}"/>
              </a:ext>
            </a:extLst>
          </p:cNvPr>
          <p:cNvSpPr/>
          <p:nvPr/>
        </p:nvSpPr>
        <p:spPr>
          <a:xfrm>
            <a:off x="511163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Pickup</a:t>
            </a:r>
            <a:endParaRPr lang="nl-BE" sz="1400" b="1" dirty="0"/>
          </a:p>
        </p:txBody>
      </p:sp>
      <p:cxnSp>
        <p:nvCxnSpPr>
          <p:cNvPr id="115" name="Verbindingslijn: gebogen 114">
            <a:extLst>
              <a:ext uri="{FF2B5EF4-FFF2-40B4-BE49-F238E27FC236}">
                <a16:creationId xmlns:a16="http://schemas.microsoft.com/office/drawing/2014/main" id="{FE19F168-F10A-4D9D-A566-80FF15960365}"/>
              </a:ext>
            </a:extLst>
          </p:cNvPr>
          <p:cNvCxnSpPr>
            <a:cxnSpLocks/>
            <a:stCxn id="50" idx="2"/>
            <a:endCxn id="113" idx="1"/>
          </p:cNvCxnSpPr>
          <p:nvPr/>
        </p:nvCxnSpPr>
        <p:spPr>
          <a:xfrm rot="16200000" flipH="1">
            <a:off x="4316803" y="2688174"/>
            <a:ext cx="666008" cy="923647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Afgeronde rechthoek 11">
            <a:extLst>
              <a:ext uri="{FF2B5EF4-FFF2-40B4-BE49-F238E27FC236}">
                <a16:creationId xmlns:a16="http://schemas.microsoft.com/office/drawing/2014/main" id="{55FE8612-7C2C-4C90-A496-0C9FF82453B2}"/>
              </a:ext>
            </a:extLst>
          </p:cNvPr>
          <p:cNvSpPr/>
          <p:nvPr/>
        </p:nvSpPr>
        <p:spPr>
          <a:xfrm>
            <a:off x="5105989" y="4149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Deploy</a:t>
            </a:r>
            <a:endParaRPr lang="nl-BE" sz="1400" b="1" dirty="0"/>
          </a:p>
        </p:txBody>
      </p:sp>
      <p:sp>
        <p:nvSpPr>
          <p:cNvPr id="120" name="Rechthoek 119">
            <a:extLst>
              <a:ext uri="{FF2B5EF4-FFF2-40B4-BE49-F238E27FC236}">
                <a16:creationId xmlns:a16="http://schemas.microsoft.com/office/drawing/2014/main" id="{FCA8523C-D131-4FA7-976D-8E7CB7A45942}"/>
              </a:ext>
            </a:extLst>
          </p:cNvPr>
          <p:cNvSpPr/>
          <p:nvPr/>
        </p:nvSpPr>
        <p:spPr>
          <a:xfrm>
            <a:off x="6546005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21" name="Rechte verbindingslijn met pijl 120">
            <a:extLst>
              <a:ext uri="{FF2B5EF4-FFF2-40B4-BE49-F238E27FC236}">
                <a16:creationId xmlns:a16="http://schemas.microsoft.com/office/drawing/2014/main" id="{8C658E62-127F-4FA0-9904-44F1C3EC2BF3}"/>
              </a:ext>
            </a:extLst>
          </p:cNvPr>
          <p:cNvCxnSpPr>
            <a:cxnSpLocks/>
            <a:stCxn id="113" idx="3"/>
            <a:endCxn id="120" idx="1"/>
          </p:cNvCxnSpPr>
          <p:nvPr/>
        </p:nvCxnSpPr>
        <p:spPr>
          <a:xfrm>
            <a:off x="6011641" y="3483002"/>
            <a:ext cx="53436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Afgeronde rechthoek 11">
            <a:extLst>
              <a:ext uri="{FF2B5EF4-FFF2-40B4-BE49-F238E27FC236}">
                <a16:creationId xmlns:a16="http://schemas.microsoft.com/office/drawing/2014/main" id="{3A318A72-E2B7-4749-AF34-D0FE92E0487E}"/>
              </a:ext>
            </a:extLst>
          </p:cNvPr>
          <p:cNvSpPr/>
          <p:nvPr/>
        </p:nvSpPr>
        <p:spPr>
          <a:xfrm>
            <a:off x="7986021" y="3257999"/>
            <a:ext cx="900010" cy="45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Load</a:t>
            </a:r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id="{1E9DAAAE-C3C5-41B7-82E5-0B660EF6E5CD}"/>
              </a:ext>
            </a:extLst>
          </p:cNvPr>
          <p:cNvSpPr/>
          <p:nvPr/>
        </p:nvSpPr>
        <p:spPr>
          <a:xfrm>
            <a:off x="9336036" y="324899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24" name="Afgeronde rechthoek 11">
            <a:extLst>
              <a:ext uri="{FF2B5EF4-FFF2-40B4-BE49-F238E27FC236}">
                <a16:creationId xmlns:a16="http://schemas.microsoft.com/office/drawing/2014/main" id="{1FB05E87-3EE2-43D6-B620-BFF417731027}"/>
              </a:ext>
            </a:extLst>
          </p:cNvPr>
          <p:cNvSpPr/>
          <p:nvPr/>
        </p:nvSpPr>
        <p:spPr>
          <a:xfrm>
            <a:off x="10686051" y="324899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Loaded</a:t>
            </a:r>
            <a:endParaRPr lang="nl-BE" sz="1400" b="1" dirty="0"/>
          </a:p>
        </p:txBody>
      </p:sp>
      <p:cxnSp>
        <p:nvCxnSpPr>
          <p:cNvPr id="125" name="Rechte verbindingslijn met pijl 124">
            <a:extLst>
              <a:ext uri="{FF2B5EF4-FFF2-40B4-BE49-F238E27FC236}">
                <a16:creationId xmlns:a16="http://schemas.microsoft.com/office/drawing/2014/main" id="{D12A33C5-1B16-4661-9CE8-136B88EC599B}"/>
              </a:ext>
            </a:extLst>
          </p:cNvPr>
          <p:cNvCxnSpPr>
            <a:cxnSpLocks/>
            <a:stCxn id="120" idx="3"/>
            <a:endCxn id="122" idx="1"/>
          </p:cNvCxnSpPr>
          <p:nvPr/>
        </p:nvCxnSpPr>
        <p:spPr>
          <a:xfrm>
            <a:off x="7482005" y="348300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Rechte verbindingslijn met pijl 125">
            <a:extLst>
              <a:ext uri="{FF2B5EF4-FFF2-40B4-BE49-F238E27FC236}">
                <a16:creationId xmlns:a16="http://schemas.microsoft.com/office/drawing/2014/main" id="{675F51C4-F748-4145-91EB-BFBFF4DDA94A}"/>
              </a:ext>
            </a:extLst>
          </p:cNvPr>
          <p:cNvCxnSpPr>
            <a:cxnSpLocks/>
            <a:stCxn id="122" idx="3"/>
            <a:endCxn id="123" idx="1"/>
          </p:cNvCxnSpPr>
          <p:nvPr/>
        </p:nvCxnSpPr>
        <p:spPr>
          <a:xfrm>
            <a:off x="8886031" y="348300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Rechte verbindingslijn met pijl 126">
            <a:extLst>
              <a:ext uri="{FF2B5EF4-FFF2-40B4-BE49-F238E27FC236}">
                <a16:creationId xmlns:a16="http://schemas.microsoft.com/office/drawing/2014/main" id="{F9217388-7BE4-4E57-A7F9-D36491565278}"/>
              </a:ext>
            </a:extLst>
          </p:cNvPr>
          <p:cNvCxnSpPr>
            <a:cxnSpLocks/>
            <a:stCxn id="123" idx="3"/>
            <a:endCxn id="124" idx="1"/>
          </p:cNvCxnSpPr>
          <p:nvPr/>
        </p:nvCxnSpPr>
        <p:spPr>
          <a:xfrm>
            <a:off x="10272036" y="348300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Verbindingslijn: gebogen 127">
            <a:extLst>
              <a:ext uri="{FF2B5EF4-FFF2-40B4-BE49-F238E27FC236}">
                <a16:creationId xmlns:a16="http://schemas.microsoft.com/office/drawing/2014/main" id="{C8D69A9A-3E3A-42E8-BE0A-0CB5C26789BF}"/>
              </a:ext>
            </a:extLst>
          </p:cNvPr>
          <p:cNvCxnSpPr>
            <a:cxnSpLocks/>
            <a:stCxn id="50" idx="2"/>
            <a:endCxn id="116" idx="1"/>
          </p:cNvCxnSpPr>
          <p:nvPr/>
        </p:nvCxnSpPr>
        <p:spPr>
          <a:xfrm rot="16200000" flipH="1">
            <a:off x="3863977" y="3141000"/>
            <a:ext cx="1566018" cy="918005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hthoek 130">
            <a:extLst>
              <a:ext uri="{FF2B5EF4-FFF2-40B4-BE49-F238E27FC236}">
                <a16:creationId xmlns:a16="http://schemas.microsoft.com/office/drawing/2014/main" id="{00C15E47-09E5-4C16-837F-AB767DAF8546}"/>
              </a:ext>
            </a:extLst>
          </p:cNvPr>
          <p:cNvSpPr/>
          <p:nvPr/>
        </p:nvSpPr>
        <p:spPr>
          <a:xfrm>
            <a:off x="6546005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132" name="Rechte verbindingslijn met pijl 131">
            <a:extLst>
              <a:ext uri="{FF2B5EF4-FFF2-40B4-BE49-F238E27FC236}">
                <a16:creationId xmlns:a16="http://schemas.microsoft.com/office/drawing/2014/main" id="{D9B27AF6-ACE3-4842-BEBC-D37C9D646EF9}"/>
              </a:ext>
            </a:extLst>
          </p:cNvPr>
          <p:cNvCxnSpPr>
            <a:cxnSpLocks/>
            <a:stCxn id="116" idx="3"/>
            <a:endCxn id="131" idx="1"/>
          </p:cNvCxnSpPr>
          <p:nvPr/>
        </p:nvCxnSpPr>
        <p:spPr>
          <a:xfrm flipV="1">
            <a:off x="6005999" y="4365012"/>
            <a:ext cx="540006" cy="1800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Afgeronde rechthoek 11">
            <a:extLst>
              <a:ext uri="{FF2B5EF4-FFF2-40B4-BE49-F238E27FC236}">
                <a16:creationId xmlns:a16="http://schemas.microsoft.com/office/drawing/2014/main" id="{4E8958B6-9957-47FA-9F4C-29E16B94F40A}"/>
              </a:ext>
            </a:extLst>
          </p:cNvPr>
          <p:cNvSpPr/>
          <p:nvPr/>
        </p:nvSpPr>
        <p:spPr>
          <a:xfrm>
            <a:off x="798602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</a:t>
            </a:r>
            <a:endParaRPr lang="nl-BE" sz="1400" b="1" dirty="0"/>
          </a:p>
        </p:txBody>
      </p:sp>
      <p:sp>
        <p:nvSpPr>
          <p:cNvPr id="134" name="Rechthoek 133">
            <a:extLst>
              <a:ext uri="{FF2B5EF4-FFF2-40B4-BE49-F238E27FC236}">
                <a16:creationId xmlns:a16="http://schemas.microsoft.com/office/drawing/2014/main" id="{D22E8786-27C0-4180-B9A5-55CE1935B32D}"/>
              </a:ext>
            </a:extLst>
          </p:cNvPr>
          <p:cNvSpPr/>
          <p:nvPr/>
        </p:nvSpPr>
        <p:spPr>
          <a:xfrm>
            <a:off x="9336036" y="4131009"/>
            <a:ext cx="936000" cy="468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sp>
        <p:nvSpPr>
          <p:cNvPr id="135" name="Afgeronde rechthoek 11">
            <a:extLst>
              <a:ext uri="{FF2B5EF4-FFF2-40B4-BE49-F238E27FC236}">
                <a16:creationId xmlns:a16="http://schemas.microsoft.com/office/drawing/2014/main" id="{1C62DB69-7905-4168-9E6A-EC676325C075}"/>
              </a:ext>
            </a:extLst>
          </p:cNvPr>
          <p:cNvSpPr/>
          <p:nvPr/>
        </p:nvSpPr>
        <p:spPr>
          <a:xfrm>
            <a:off x="10686051" y="4131009"/>
            <a:ext cx="900010" cy="468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Unloaded</a:t>
            </a:r>
            <a:endParaRPr lang="nl-BE" sz="1400" b="1" dirty="0"/>
          </a:p>
        </p:txBody>
      </p:sp>
      <p:cxnSp>
        <p:nvCxnSpPr>
          <p:cNvPr id="136" name="Rechte verbindingslijn met pijl 135">
            <a:extLst>
              <a:ext uri="{FF2B5EF4-FFF2-40B4-BE49-F238E27FC236}">
                <a16:creationId xmlns:a16="http://schemas.microsoft.com/office/drawing/2014/main" id="{FFAEFD71-FAD4-4623-9BE8-527EBC29FBFE}"/>
              </a:ext>
            </a:extLst>
          </p:cNvPr>
          <p:cNvCxnSpPr>
            <a:cxnSpLocks/>
            <a:stCxn id="131" idx="3"/>
            <a:endCxn id="133" idx="1"/>
          </p:cNvCxnSpPr>
          <p:nvPr/>
        </p:nvCxnSpPr>
        <p:spPr>
          <a:xfrm>
            <a:off x="7482005" y="4365012"/>
            <a:ext cx="50401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>
            <a:extLst>
              <a:ext uri="{FF2B5EF4-FFF2-40B4-BE49-F238E27FC236}">
                <a16:creationId xmlns:a16="http://schemas.microsoft.com/office/drawing/2014/main" id="{826D26FA-387E-4977-B255-44F30FDC2E73}"/>
              </a:ext>
            </a:extLst>
          </p:cNvPr>
          <p:cNvCxnSpPr>
            <a:cxnSpLocks/>
            <a:stCxn id="133" idx="3"/>
            <a:endCxn id="134" idx="1"/>
          </p:cNvCxnSpPr>
          <p:nvPr/>
        </p:nvCxnSpPr>
        <p:spPr>
          <a:xfrm>
            <a:off x="8886031" y="4365012"/>
            <a:ext cx="45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>
            <a:extLst>
              <a:ext uri="{FF2B5EF4-FFF2-40B4-BE49-F238E27FC236}">
                <a16:creationId xmlns:a16="http://schemas.microsoft.com/office/drawing/2014/main" id="{E847DF7E-6DA8-4B2C-8D46-9B32C8FFDA48}"/>
              </a:ext>
            </a:extLst>
          </p:cNvPr>
          <p:cNvCxnSpPr>
            <a:cxnSpLocks/>
            <a:stCxn id="134" idx="3"/>
            <a:endCxn id="135" idx="1"/>
          </p:cNvCxnSpPr>
          <p:nvPr/>
        </p:nvCxnSpPr>
        <p:spPr>
          <a:xfrm>
            <a:off x="10272036" y="4365012"/>
            <a:ext cx="41401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Verbindingslijn: gebogen 139">
            <a:extLst>
              <a:ext uri="{FF2B5EF4-FFF2-40B4-BE49-F238E27FC236}">
                <a16:creationId xmlns:a16="http://schemas.microsoft.com/office/drawing/2014/main" id="{B72F2073-670A-415B-9E19-997F99B26CC9}"/>
              </a:ext>
            </a:extLst>
          </p:cNvPr>
          <p:cNvCxnSpPr>
            <a:cxnSpLocks/>
            <a:stCxn id="124" idx="3"/>
            <a:endCxn id="50" idx="0"/>
          </p:cNvCxnSpPr>
          <p:nvPr/>
        </p:nvCxnSpPr>
        <p:spPr>
          <a:xfrm flipH="1" flipV="1">
            <a:off x="4187984" y="2348989"/>
            <a:ext cx="7398077" cy="1134013"/>
          </a:xfrm>
          <a:prstGeom prst="bentConnector4">
            <a:avLst>
              <a:gd name="adj1" fmla="val -3090"/>
              <a:gd name="adj2" fmla="val 12015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Verbindingslijn: gebogen 143">
            <a:extLst>
              <a:ext uri="{FF2B5EF4-FFF2-40B4-BE49-F238E27FC236}">
                <a16:creationId xmlns:a16="http://schemas.microsoft.com/office/drawing/2014/main" id="{B43127D4-477D-42F2-9BC4-7985DF9886EE}"/>
              </a:ext>
            </a:extLst>
          </p:cNvPr>
          <p:cNvCxnSpPr>
            <a:cxnSpLocks/>
            <a:stCxn id="135" idx="3"/>
            <a:endCxn id="50" idx="0"/>
          </p:cNvCxnSpPr>
          <p:nvPr/>
        </p:nvCxnSpPr>
        <p:spPr>
          <a:xfrm flipH="1" flipV="1">
            <a:off x="4187984" y="2348989"/>
            <a:ext cx="7398077" cy="2016023"/>
          </a:xfrm>
          <a:prstGeom prst="bentConnector4">
            <a:avLst>
              <a:gd name="adj1" fmla="val -3090"/>
              <a:gd name="adj2" fmla="val 111339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Verbindingslijn: gebogen 147">
            <a:extLst>
              <a:ext uri="{FF2B5EF4-FFF2-40B4-BE49-F238E27FC236}">
                <a16:creationId xmlns:a16="http://schemas.microsoft.com/office/drawing/2014/main" id="{41A59320-A9DE-4FD6-9959-7B23324ED0DC}"/>
              </a:ext>
            </a:extLst>
          </p:cNvPr>
          <p:cNvCxnSpPr>
            <a:cxnSpLocks/>
            <a:stCxn id="50" idx="2"/>
            <a:endCxn id="69" idx="3"/>
          </p:cNvCxnSpPr>
          <p:nvPr/>
        </p:nvCxnSpPr>
        <p:spPr>
          <a:xfrm rot="5400000">
            <a:off x="3373472" y="2659490"/>
            <a:ext cx="657008" cy="972016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12510</TotalTime>
  <Words>29</Words>
  <Application>Microsoft Office PowerPoint</Application>
  <PresentationFormat>Breedbeeld</PresentationFormat>
  <Paragraphs>21</Paragraphs>
  <Slides>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</vt:i4>
      </vt:variant>
    </vt:vector>
  </HeadingPairs>
  <TitlesOfParts>
    <vt:vector size="10" baseType="lpstr">
      <vt:lpstr>STCaiyun</vt:lpstr>
      <vt:lpstr>Calibri</vt:lpstr>
      <vt:lpstr>Corbel</vt:lpstr>
      <vt:lpstr>Know Your Product</vt:lpstr>
      <vt:lpstr>Stencil Cargo Army</vt:lpstr>
      <vt:lpstr>Wingdings</vt:lpstr>
      <vt:lpstr>Gestreept</vt:lpstr>
      <vt:lpstr>moose for dcs world cargo dispatching for AI helicopters</vt:lpstr>
      <vt:lpstr>PowerPoint-presentatie</vt:lpstr>
      <vt:lpstr>PROCESS WORKFLOW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524</cp:revision>
  <dcterms:created xsi:type="dcterms:W3CDTF">2016-04-14T07:37:30Z</dcterms:created>
  <dcterms:modified xsi:type="dcterms:W3CDTF">2018-05-17T03:24:18Z</dcterms:modified>
</cp:coreProperties>
</file>

<file path=docProps/thumbnail.jpeg>
</file>